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Poppi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ocument/d/12yCBV9QYnLrYezSh-OGexx2zeqpDxGvxIpQ-58wzC54/edit?usp=sharing" TargetMode="External"/><Relationship Id="rId22" Type="http://schemas.openxmlformats.org/officeDocument/2006/relationships/hyperlink" Target="https://docs.google.com/document/d/12yCBV9QYnLrYezSh-OGexx2zeqpDxGvxIpQ-58wzC54/view" TargetMode="External"/><Relationship Id="rId21" Type="http://schemas.openxmlformats.org/officeDocument/2006/relationships/hyperlink" Target="https://docs.google.com/document/d/12yCBV9QYnLrYezSh-OGexx2zeqpDxGvxIpQ-58wzC54/pub" TargetMode="External"/><Relationship Id="rId24" Type="http://schemas.openxmlformats.org/officeDocument/2006/relationships/hyperlink" Target="https://docs.google.com/presentation/d/1VYNJuHT3tDFexIO9HXg2FurP4rSPntnaHDT75nVkkEM/pub?start=true&amp;loop=true&amp;delayms=3000" TargetMode="External"/><Relationship Id="rId23" Type="http://schemas.openxmlformats.org/officeDocument/2006/relationships/hyperlink" Target="https://docs.google.com/presentation/d/1VYNJuHT3tDFexIO9HXg2FurP4rSPntnaHDT75nVkkEM/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BoYg4-HVD8HVYWgk4HoNSaNiO57ayxRe?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VYNJuHT3tDFexIO9HXg2FurP4rSPntnaHDT75nVkkEM/htmlpresent" TargetMode="External"/><Relationship Id="rId25" Type="http://schemas.openxmlformats.org/officeDocument/2006/relationships/hyperlink" Target="https://docs.google.com/presentation/d/1VYNJuHT3tDFexIO9HXg2FurP4rSPntnaHDT75nVkkEM/view" TargetMode="External"/><Relationship Id="rId5" Type="http://schemas.openxmlformats.org/officeDocument/2006/relationships/hyperlink" Target="https://drive.google.com/drive/folders/1qt9pIrCMSukcoSDI8AMezRyzxAsiloJO?usp=sharing" TargetMode="External"/><Relationship Id="rId6" Type="http://schemas.openxmlformats.org/officeDocument/2006/relationships/hyperlink" Target="https://drive.google.com/drive/folders/1xa7bCphon4tC73TLvf-S0nNzjAmubM2H?usp=sharing" TargetMode="External"/><Relationship Id="rId7" Type="http://schemas.openxmlformats.org/officeDocument/2006/relationships/hyperlink" Target="https://drive.google.com/drive/folders/1uHGuQpZ0PPkI-1H74leIdko7hXIMXBO1?usp=sharing" TargetMode="External"/><Relationship Id="rId8" Type="http://schemas.openxmlformats.org/officeDocument/2006/relationships/hyperlink" Target="https://drive.google.com/drive/folders/1KkFoaDUZUNADbDICj1O5sXpt5bhgFSOv?usp=sharing" TargetMode="External"/><Relationship Id="rId11" Type="http://schemas.openxmlformats.org/officeDocument/2006/relationships/hyperlink" Target="https://docs.google.com/spreadsheets/d/1UEKt-AhBPgMDF33Mkd8itPlFO-t8kZR40ZvIgm27QZE/edit?usp=sharing" TargetMode="External"/><Relationship Id="rId10" Type="http://schemas.openxmlformats.org/officeDocument/2006/relationships/hyperlink" Target="https://drive.google.com/file/d/1pk3MIMgL3RwYAW_xASSBvH08mq0KTdLE/view?usp=sharing" TargetMode="External"/><Relationship Id="rId13" Type="http://schemas.openxmlformats.org/officeDocument/2006/relationships/hyperlink" Target="https://docs.google.com/spreadsheets/d/1UEKt-AhBPgMDF33Mkd8itPlFO-t8kZR40ZvIgm27QZE/pubhtml" TargetMode="External"/><Relationship Id="rId12" Type="http://schemas.openxmlformats.org/officeDocument/2006/relationships/hyperlink" Target="https://docs.google.com/spreadsheet/pub?key=1UEKt-AhBPgMDF33Mkd8itPlFO-t8kZR40ZvIgm27QZE" TargetMode="External"/><Relationship Id="rId15" Type="http://schemas.openxmlformats.org/officeDocument/2006/relationships/hyperlink" Target="https://docs.google.com/spreadsheets/d/1UEKt-AhBPgMDF33Mkd8itPlFO-t8kZR40ZvIgm27QZE/view" TargetMode="External"/><Relationship Id="rId14" Type="http://schemas.openxmlformats.org/officeDocument/2006/relationships/hyperlink" Target="https://docs.google.com/spreadsheets/d/1UEKt-AhBPgMDF33Mkd8itPlFO-t8kZR40ZvIgm27QZE/pub" TargetMode="External"/><Relationship Id="rId17" Type="http://schemas.openxmlformats.org/officeDocument/2006/relationships/hyperlink" Target="https://docs.google.com/drawings/d/1UV6JJowxl5lU1TsgQ-eztXNbpWq6SfvrghbzS9dD6Xo/edit?usp=sharing" TargetMode="External"/><Relationship Id="rId16" Type="http://schemas.openxmlformats.org/officeDocument/2006/relationships/hyperlink" Target="https://docs.google.com/forms/d/1Vb0GfGRNs9E82XCbgjgh-WRZnYukVD6et0LuUwh-ISQ/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0" Type="http://schemas.openxmlformats.org/officeDocument/2006/relationships/hyperlink" Target="https://docs.google.com/document/d/12yCBV9QYnLrYezSh-OGexx2zeqpDxGvxIpQ-58wzC54/edit?usp=sharing" TargetMode="External"/><Relationship Id="rId22" Type="http://schemas.openxmlformats.org/officeDocument/2006/relationships/hyperlink" Target="https://docs.google.com/document/d/12yCBV9QYnLrYezSh-OGexx2zeqpDxGvxIpQ-58wzC54/view" TargetMode="External"/><Relationship Id="rId21" Type="http://schemas.openxmlformats.org/officeDocument/2006/relationships/hyperlink" Target="https://docs.google.com/document/d/12yCBV9QYnLrYezSh-OGexx2zeqpDxGvxIpQ-58wzC54/pub" TargetMode="External"/><Relationship Id="rId24" Type="http://schemas.openxmlformats.org/officeDocument/2006/relationships/hyperlink" Target="https://docs.google.com/presentation/d/1VYNJuHT3tDFexIO9HXg2FurP4rSPntnaHDT75nVkkEM/pub?start=true&amp;loop=true&amp;delayms=3000" TargetMode="External"/><Relationship Id="rId23" Type="http://schemas.openxmlformats.org/officeDocument/2006/relationships/hyperlink" Target="https://docs.google.com/presentation/d/1VYNJuHT3tDFexIO9HXg2FurP4rSPntnaHDT75nVkkEM/edit?usp=sharing" TargetMode="External"/><Relationship Id="rId1" Type="http://schemas.openxmlformats.org/officeDocument/2006/relationships/notesMaster" Target="../notesMasters/notesMaster1.xml"/><Relationship Id="rId2" Type="http://schemas.openxmlformats.org/officeDocument/2006/relationships/hyperlink" Target="https://www.luckyfrogphotos.com/culvercityphotobooth.html" TargetMode="External"/><Relationship Id="rId3" Type="http://schemas.openxmlformats.org/officeDocument/2006/relationships/hyperlink" Target="https://drive.google.com/drive/folders/1BoYg4-HVD8HVYWgk4HoNSaNiO57ayxRe?usp=sharing" TargetMode="External"/><Relationship Id="rId4" Type="http://schemas.openxmlformats.org/officeDocument/2006/relationships/hyperlink" Target="https://news.google.com/rss/search?q=videobooth" TargetMode="External"/><Relationship Id="rId9" Type="http://schemas.openxmlformats.org/officeDocument/2006/relationships/hyperlink" Target="https://drive.google.com/file/d/1t33hvFbsi4sSFSNdR8g74m5ACVKQUi0g/view?usp=sharing" TargetMode="External"/><Relationship Id="rId26" Type="http://schemas.openxmlformats.org/officeDocument/2006/relationships/hyperlink" Target="https://docs.google.com/presentation/d/1VYNJuHT3tDFexIO9HXg2FurP4rSPntnaHDT75nVkkEM/htmlpresent" TargetMode="External"/><Relationship Id="rId25" Type="http://schemas.openxmlformats.org/officeDocument/2006/relationships/hyperlink" Target="https://docs.google.com/presentation/d/1VYNJuHT3tDFexIO9HXg2FurP4rSPntnaHDT75nVkkEM/view" TargetMode="External"/><Relationship Id="rId5" Type="http://schemas.openxmlformats.org/officeDocument/2006/relationships/hyperlink" Target="https://drive.google.com/drive/folders/1qt9pIrCMSukcoSDI8AMezRyzxAsiloJO?usp=sharing" TargetMode="External"/><Relationship Id="rId6" Type="http://schemas.openxmlformats.org/officeDocument/2006/relationships/hyperlink" Target="https://drive.google.com/drive/folders/1xa7bCphon4tC73TLvf-S0nNzjAmubM2H?usp=sharing" TargetMode="External"/><Relationship Id="rId7" Type="http://schemas.openxmlformats.org/officeDocument/2006/relationships/hyperlink" Target="https://drive.google.com/drive/folders/1uHGuQpZ0PPkI-1H74leIdko7hXIMXBO1?usp=sharing" TargetMode="External"/><Relationship Id="rId8" Type="http://schemas.openxmlformats.org/officeDocument/2006/relationships/hyperlink" Target="https://drive.google.com/drive/folders/1KkFoaDUZUNADbDICj1O5sXpt5bhgFSOv?usp=sharing" TargetMode="External"/><Relationship Id="rId11" Type="http://schemas.openxmlformats.org/officeDocument/2006/relationships/hyperlink" Target="https://docs.google.com/spreadsheets/d/1UEKt-AhBPgMDF33Mkd8itPlFO-t8kZR40ZvIgm27QZE/edit?usp=sharing" TargetMode="External"/><Relationship Id="rId10" Type="http://schemas.openxmlformats.org/officeDocument/2006/relationships/hyperlink" Target="https://drive.google.com/file/d/1pk3MIMgL3RwYAW_xASSBvH08mq0KTdLE/view?usp=sharing" TargetMode="External"/><Relationship Id="rId13" Type="http://schemas.openxmlformats.org/officeDocument/2006/relationships/hyperlink" Target="https://docs.google.com/spreadsheets/d/1UEKt-AhBPgMDF33Mkd8itPlFO-t8kZR40ZvIgm27QZE/pubhtml" TargetMode="External"/><Relationship Id="rId12" Type="http://schemas.openxmlformats.org/officeDocument/2006/relationships/hyperlink" Target="https://docs.google.com/spreadsheet/pub?key=1UEKt-AhBPgMDF33Mkd8itPlFO-t8kZR40ZvIgm27QZE" TargetMode="External"/><Relationship Id="rId15" Type="http://schemas.openxmlformats.org/officeDocument/2006/relationships/hyperlink" Target="https://docs.google.com/spreadsheets/d/1UEKt-AhBPgMDF33Mkd8itPlFO-t8kZR40ZvIgm27QZE/view" TargetMode="External"/><Relationship Id="rId14" Type="http://schemas.openxmlformats.org/officeDocument/2006/relationships/hyperlink" Target="https://docs.google.com/spreadsheets/d/1UEKt-AhBPgMDF33Mkd8itPlFO-t8kZR40ZvIgm27QZE/pub" TargetMode="External"/><Relationship Id="rId17" Type="http://schemas.openxmlformats.org/officeDocument/2006/relationships/hyperlink" Target="https://docs.google.com/drawings/d/1UV6JJowxl5lU1TsgQ-eztXNbpWq6SfvrghbzS9dD6Xo/edit?usp=sharing" TargetMode="External"/><Relationship Id="rId16" Type="http://schemas.openxmlformats.org/officeDocument/2006/relationships/hyperlink" Target="https://docs.google.com/forms/d/1Vb0GfGRNs9E82XCbgjgh-WRZnYukVD6et0LuUwh-ISQ/edit?usp=sharing" TargetMode="External"/><Relationship Id="rId19" Type="http://schemas.openxmlformats.org/officeDocument/2006/relationships/hyperlink" Target="https://sites.google.com/view/culvercityphotoboothrentals/home" TargetMode="External"/><Relationship Id="rId18" Type="http://schemas.openxmlformats.org/officeDocument/2006/relationships/hyperlink" Target="https://drive.google.com/file/d/1Ub_baxN1yIKa7z6PHbWKiQ5Hv3QmkYdb/view?usp=drivesdk"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1190688649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119068864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https://drive.google.com/drive/folders/1BoYg4-HVD8HVYWgk4HoNSaNiO57ayxRe?usp=sharing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https://drive.google.com/drive/folders/1qt9pIrCMSukcoSDI8AMezRyzxAsiloJO?usp=sharing</a:t>
            </a:r>
            <a:endParaRPr sz="1000"/>
          </a:p>
          <a:p>
            <a:pPr indent="0" lvl="0" marL="0" rtl="0" algn="l">
              <a:spcBef>
                <a:spcPts val="0"/>
              </a:spcBef>
              <a:spcAft>
                <a:spcPts val="0"/>
              </a:spcAft>
              <a:buNone/>
            </a:pPr>
            <a:r>
              <a:rPr lang="en" sz="1000" u="sng">
                <a:solidFill>
                  <a:schemeClr val="hlink"/>
                </a:solidFill>
                <a:hlinkClick r:id="rId6"/>
              </a:rPr>
              <a:t>https://drive.google.com/drive/folders/1xa7bCphon4tC73TLvf-S0nNzjAmubM2H?usp=sharing</a:t>
            </a:r>
            <a:endParaRPr sz="1000"/>
          </a:p>
          <a:p>
            <a:pPr indent="0" lvl="0" marL="0" rtl="0" algn="l">
              <a:spcBef>
                <a:spcPts val="0"/>
              </a:spcBef>
              <a:spcAft>
                <a:spcPts val="0"/>
              </a:spcAft>
              <a:buNone/>
            </a:pPr>
            <a:r>
              <a:rPr lang="en" sz="1000" u="sng">
                <a:solidFill>
                  <a:schemeClr val="hlink"/>
                </a:solidFill>
                <a:hlinkClick r:id="rId7"/>
              </a:rPr>
              <a:t>https://drive.google.com/drive/folders/1uHGuQpZ0PPkI-1H74leIdko7hXIMXBO1?usp=sharing</a:t>
            </a:r>
            <a:endParaRPr sz="1000"/>
          </a:p>
          <a:p>
            <a:pPr indent="0" lvl="0" marL="0" rtl="0" algn="l">
              <a:spcBef>
                <a:spcPts val="0"/>
              </a:spcBef>
              <a:spcAft>
                <a:spcPts val="0"/>
              </a:spcAft>
              <a:buNone/>
            </a:pPr>
            <a:r>
              <a:rPr lang="en" sz="1000" u="sng">
                <a:solidFill>
                  <a:schemeClr val="hlink"/>
                </a:solidFill>
                <a:hlinkClick r:id="rId8"/>
              </a:rPr>
              <a:t>https://drive.google.com/drive/folders/1KkFoaDUZUNADbDICj1O5sXpt5bhgFSOv?usp=sharing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https://drive.google.com/file/d/1pk3MIMgL3RwYAW_xASSBvH08mq0KTdLE/view?usp=sharing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https://docs.google.com/spreadsheets/d/1UEKt-AhBPgMDF33Mkd8itPlFO-t8kZR40ZvIgm27QZE/edit?usp=sharing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https://docs.google.com/spreadsheet/pub?key=1UEKt-AhBPgMDF33Mkd8itPlFO-t8kZR40ZvIgm27QZE</a:t>
            </a:r>
            <a:endParaRPr sz="1000"/>
          </a:p>
          <a:p>
            <a:pPr indent="0" lvl="0" marL="0" rtl="0" algn="l">
              <a:spcBef>
                <a:spcPts val="0"/>
              </a:spcBef>
              <a:spcAft>
                <a:spcPts val="0"/>
              </a:spcAft>
              <a:buNone/>
            </a:pPr>
            <a:r>
              <a:rPr lang="en" sz="1000" u="sng">
                <a:solidFill>
                  <a:schemeClr val="hlink"/>
                </a:solidFill>
                <a:hlinkClick r:id="rId13"/>
              </a:rPr>
              <a:t>https://docs.google.com/spreadsheets/d/1UEKt-AhBPgMDF33Mkd8itPlFO-t8kZR40ZvIgm27QZE/pubhtml</a:t>
            </a:r>
            <a:endParaRPr sz="1000"/>
          </a:p>
          <a:p>
            <a:pPr indent="0" lvl="0" marL="0" rtl="0" algn="l">
              <a:spcBef>
                <a:spcPts val="0"/>
              </a:spcBef>
              <a:spcAft>
                <a:spcPts val="0"/>
              </a:spcAft>
              <a:buNone/>
            </a:pPr>
            <a:r>
              <a:rPr lang="en" sz="1000" u="sng">
                <a:solidFill>
                  <a:schemeClr val="hlink"/>
                </a:solidFill>
                <a:hlinkClick r:id="rId14"/>
              </a:rPr>
              <a:t>https://docs.google.com/spreadsheets/d/1UEKt-AhBPgMDF33Mkd8itPlFO-t8kZR40ZvIgm27QZE/pub</a:t>
            </a:r>
            <a:endParaRPr sz="1000"/>
          </a:p>
          <a:p>
            <a:pPr indent="0" lvl="0" marL="0" rtl="0" algn="l">
              <a:spcBef>
                <a:spcPts val="0"/>
              </a:spcBef>
              <a:spcAft>
                <a:spcPts val="0"/>
              </a:spcAft>
              <a:buNone/>
            </a:pPr>
            <a:r>
              <a:rPr lang="en" sz="1000" u="sng">
                <a:solidFill>
                  <a:schemeClr val="hlink"/>
                </a:solidFill>
                <a:hlinkClick r:id="rId15"/>
              </a:rPr>
              <a:t>https://docs.google.com/spreadsheets/d/1UEKt-AhBPgMDF33Mkd8itPlFO-t8kZR40ZvIgm27QZE/view</a:t>
            </a:r>
            <a:endParaRPr sz="1000"/>
          </a:p>
          <a:p>
            <a:pPr indent="0" lvl="0" marL="0" rtl="0" algn="l">
              <a:spcBef>
                <a:spcPts val="0"/>
              </a:spcBef>
              <a:spcAft>
                <a:spcPts val="0"/>
              </a:spcAft>
              <a:buNone/>
            </a:pPr>
            <a:r>
              <a:rPr lang="en" sz="1000" u="sng">
                <a:solidFill>
                  <a:schemeClr val="hlink"/>
                </a:solidFill>
                <a:hlinkClick r:id="rId16"/>
              </a:rPr>
              <a:t>https://docs.google.com/forms/d/1Vb0GfGRNs9E82XCbgjgh-WRZnYukVD6et0LuUwh-ISQ/edit?usp=sharing</a:t>
            </a:r>
            <a:endParaRPr sz="1000"/>
          </a:p>
          <a:p>
            <a:pPr indent="0" lvl="0" marL="0" rtl="0" algn="l">
              <a:spcBef>
                <a:spcPts val="0"/>
              </a:spcBef>
              <a:spcAft>
                <a:spcPts val="0"/>
              </a:spcAft>
              <a:buNone/>
            </a:pPr>
            <a:r>
              <a:rPr lang="en" sz="1000" u="sng">
                <a:solidFill>
                  <a:schemeClr val="hlink"/>
                </a:solidFill>
                <a:hlinkClick r:id="rId17"/>
              </a:rPr>
              <a:t>https://docs.google.com/drawings/d/1UV6JJowxl5lU1TsgQ-eztXNbpWq6SfvrghbzS9dD6Xo/edit?usp=sharing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https://docs.google.com/document/d/12yCBV9QYnLrYezSh-OGexx2zeqpDxGvxIpQ-58wzC54/edit?usp=sharing</a:t>
            </a:r>
            <a:endParaRPr sz="1000"/>
          </a:p>
          <a:p>
            <a:pPr indent="0" lvl="0" marL="0" rtl="0" algn="l">
              <a:spcBef>
                <a:spcPts val="0"/>
              </a:spcBef>
              <a:spcAft>
                <a:spcPts val="0"/>
              </a:spcAft>
              <a:buNone/>
            </a:pPr>
            <a:r>
              <a:rPr lang="en" sz="1000" u="sng">
                <a:solidFill>
                  <a:schemeClr val="hlink"/>
                </a:solidFill>
                <a:hlinkClick r:id="rId21"/>
              </a:rPr>
              <a:t>https://docs.google.com/document/d/12yCBV9QYnLrYezSh-OGexx2zeqpDxGvxIpQ-58wzC54/pub</a:t>
            </a:r>
            <a:endParaRPr sz="1000"/>
          </a:p>
          <a:p>
            <a:pPr indent="0" lvl="0" marL="0" rtl="0" algn="l">
              <a:spcBef>
                <a:spcPts val="0"/>
              </a:spcBef>
              <a:spcAft>
                <a:spcPts val="0"/>
              </a:spcAft>
              <a:buNone/>
            </a:pPr>
            <a:r>
              <a:rPr lang="en" sz="1000" u="sng">
                <a:solidFill>
                  <a:schemeClr val="hlink"/>
                </a:solidFill>
                <a:hlinkClick r:id="rId22"/>
              </a:rPr>
              <a:t>https://docs.google.com/document/d/12yCBV9QYnLrYezSh-OGexx2zeqpDxGvxIpQ-58wzC54/view</a:t>
            </a:r>
            <a:endParaRPr sz="1000"/>
          </a:p>
          <a:p>
            <a:pPr indent="0" lvl="0" marL="0" rtl="0" algn="l">
              <a:spcBef>
                <a:spcPts val="0"/>
              </a:spcBef>
              <a:spcAft>
                <a:spcPts val="0"/>
              </a:spcAft>
              <a:buNone/>
            </a:pPr>
            <a:r>
              <a:rPr lang="en" sz="1000" u="sng">
                <a:solidFill>
                  <a:schemeClr val="hlink"/>
                </a:solidFill>
                <a:hlinkClick r:id="rId23"/>
              </a:rPr>
              <a:t>https://docs.google.com/presentation/d/1VYNJuHT3tDFexIO9HXg2FurP4rSPntnaHDT75nVkkEM/edit?usp=sharing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https://docs.google.com/presentation/d/1VYNJuHT3tDFexIO9HXg2FurP4rSPntnaHDT75nVkkEM/pub?start=true&amp;loop=true&amp;delayms=3000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https://docs.google.com/presentation/d/1VYNJuHT3tDFexIO9HXg2FurP4rSPntnaHDT75nVkkEM/view</a:t>
            </a:r>
            <a:endParaRPr sz="1000"/>
          </a:p>
          <a:p>
            <a:pPr indent="0" lvl="0" marL="0" rtl="0" algn="l">
              <a:spcBef>
                <a:spcPts val="0"/>
              </a:spcBef>
              <a:spcAft>
                <a:spcPts val="0"/>
              </a:spcAft>
              <a:buNone/>
            </a:pPr>
            <a:r>
              <a:rPr lang="en" sz="1000" u="sng">
                <a:solidFill>
                  <a:schemeClr val="hlink"/>
                </a:solidFill>
                <a:hlinkClick r:id="rId26"/>
              </a:rPr>
              <a:t>https://docs.google.com/presentation/d/1VYNJuHT3tDFexIO9HXg2FurP4rSPntnaHDT75nVkkEM/htmlpresent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SLIDES_API1190688649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SLIDES_API1190688649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SLIDES_API1190688649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SLIDES_API1190688649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renting a photo booth near Culver City</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SLIDES_API1190688649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SLIDES_API1190688649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SLIDES_API1190688649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SLIDES_API1190688649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SLIDES_API1190688649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SLIDES_API1190688649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SLIDES_API1190688649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SLIDES_API1190688649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SLIDES_API1190688649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SLIDES_API1190688649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https://www.luckyfrogphotos.com/culvercityphotobooth.html</a:t>
            </a:r>
            <a:endParaRPr sz="1000"/>
          </a:p>
          <a:p>
            <a:pPr indent="0" lvl="0" marL="0" rtl="0" algn="l">
              <a:spcBef>
                <a:spcPts val="0"/>
              </a:spcBef>
              <a:spcAft>
                <a:spcPts val="0"/>
              </a:spcAft>
              <a:buNone/>
            </a:pPr>
            <a:r>
              <a:rPr lang="en" sz="1000" u="sng">
                <a:solidFill>
                  <a:schemeClr val="hlink"/>
                </a:solidFill>
                <a:hlinkClick r:id="rId3"/>
              </a:rPr>
              <a:t>https://drive.google.com/drive/folders/1BoYg4-HVD8HVYWgk4HoNSaNiO57ayxRe?usp=sharing</a:t>
            </a:r>
            <a:endParaRPr sz="1000"/>
          </a:p>
          <a:p>
            <a:pPr indent="0" lvl="0" marL="0" rtl="0" algn="l">
              <a:spcBef>
                <a:spcPts val="0"/>
              </a:spcBef>
              <a:spcAft>
                <a:spcPts val="0"/>
              </a:spcAft>
              <a:buNone/>
            </a:pPr>
            <a:r>
              <a:rPr lang="en" sz="1000" u="sng">
                <a:solidFill>
                  <a:schemeClr val="hlink"/>
                </a:solidFill>
                <a:hlinkClick r:id="rId4"/>
              </a:rPr>
              <a:t>https://news.google.com/rss/search?q=videobooth</a:t>
            </a:r>
            <a:endParaRPr sz="1000"/>
          </a:p>
          <a:p>
            <a:pPr indent="0" lvl="0" marL="0" rtl="0" algn="l">
              <a:spcBef>
                <a:spcPts val="0"/>
              </a:spcBef>
              <a:spcAft>
                <a:spcPts val="0"/>
              </a:spcAft>
              <a:buNone/>
            </a:pPr>
            <a:r>
              <a:rPr lang="en" sz="1000" u="sng">
                <a:solidFill>
                  <a:schemeClr val="hlink"/>
                </a:solidFill>
                <a:hlinkClick r:id="rId5"/>
              </a:rPr>
              <a:t>https://drive.google.com/drive/folders/1qt9pIrCMSukcoSDI8AMezRyzxAsiloJO?usp=sharing</a:t>
            </a:r>
            <a:endParaRPr sz="1000"/>
          </a:p>
          <a:p>
            <a:pPr indent="0" lvl="0" marL="0" rtl="0" algn="l">
              <a:spcBef>
                <a:spcPts val="0"/>
              </a:spcBef>
              <a:spcAft>
                <a:spcPts val="0"/>
              </a:spcAft>
              <a:buNone/>
            </a:pPr>
            <a:r>
              <a:rPr lang="en" sz="1000" u="sng">
                <a:solidFill>
                  <a:schemeClr val="hlink"/>
                </a:solidFill>
                <a:hlinkClick r:id="rId6"/>
              </a:rPr>
              <a:t>https://drive.google.com/drive/folders/1xa7bCphon4tC73TLvf-S0nNzjAmubM2H?usp=sharing</a:t>
            </a:r>
            <a:endParaRPr sz="1000"/>
          </a:p>
          <a:p>
            <a:pPr indent="0" lvl="0" marL="0" rtl="0" algn="l">
              <a:spcBef>
                <a:spcPts val="0"/>
              </a:spcBef>
              <a:spcAft>
                <a:spcPts val="0"/>
              </a:spcAft>
              <a:buNone/>
            </a:pPr>
            <a:r>
              <a:rPr lang="en" sz="1000" u="sng">
                <a:solidFill>
                  <a:schemeClr val="hlink"/>
                </a:solidFill>
                <a:hlinkClick r:id="rId7"/>
              </a:rPr>
              <a:t>https://drive.google.com/drive/folders/1uHGuQpZ0PPkI-1H74leIdko7hXIMXBO1?usp=sharing</a:t>
            </a:r>
            <a:endParaRPr sz="1000"/>
          </a:p>
          <a:p>
            <a:pPr indent="0" lvl="0" marL="0" rtl="0" algn="l">
              <a:spcBef>
                <a:spcPts val="0"/>
              </a:spcBef>
              <a:spcAft>
                <a:spcPts val="0"/>
              </a:spcAft>
              <a:buNone/>
            </a:pPr>
            <a:r>
              <a:rPr lang="en" sz="1000" u="sng">
                <a:solidFill>
                  <a:schemeClr val="hlink"/>
                </a:solidFill>
                <a:hlinkClick r:id="rId8"/>
              </a:rPr>
              <a:t>https://drive.google.com/drive/folders/1KkFoaDUZUNADbDICj1O5sXpt5bhgFSOv?usp=sharing</a:t>
            </a:r>
            <a:endParaRPr sz="1000"/>
          </a:p>
          <a:p>
            <a:pPr indent="0" lvl="0" marL="0" rtl="0" algn="l">
              <a:spcBef>
                <a:spcPts val="0"/>
              </a:spcBef>
              <a:spcAft>
                <a:spcPts val="0"/>
              </a:spcAft>
              <a:buNone/>
            </a:pPr>
            <a:r>
              <a:rPr lang="en" sz="1000" u="sng">
                <a:solidFill>
                  <a:schemeClr val="hlink"/>
                </a:solidFill>
                <a:hlinkClick r:id="rId9"/>
              </a:rPr>
              <a:t>https://drive.google.com/file/d/1t33hvFbsi4sSFSNdR8g74m5ACVKQUi0g/view?usp=sharing</a:t>
            </a:r>
            <a:endParaRPr sz="1000"/>
          </a:p>
          <a:p>
            <a:pPr indent="0" lvl="0" marL="0" rtl="0" algn="l">
              <a:spcBef>
                <a:spcPts val="0"/>
              </a:spcBef>
              <a:spcAft>
                <a:spcPts val="0"/>
              </a:spcAft>
              <a:buNone/>
            </a:pPr>
            <a:r>
              <a:rPr lang="en" sz="1000" u="sng">
                <a:solidFill>
                  <a:schemeClr val="hlink"/>
                </a:solidFill>
                <a:hlinkClick r:id="rId10"/>
              </a:rPr>
              <a:t>https://drive.google.com/file/d/1pk3MIMgL3RwYAW_xASSBvH08mq0KTdLE/view?usp=sharing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https://docs.google.com/spreadsheets/d/1UEKt-AhBPgMDF33Mkd8itPlFO-t8kZR40ZvIgm27QZE/edit?usp=sharing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https://docs.google.com/spreadsheet/pub?key=1UEKt-AhBPgMDF33Mkd8itPlFO-t8kZR40ZvIgm27QZE</a:t>
            </a:r>
            <a:endParaRPr sz="1000"/>
          </a:p>
          <a:p>
            <a:pPr indent="0" lvl="0" marL="0" rtl="0" algn="l">
              <a:spcBef>
                <a:spcPts val="0"/>
              </a:spcBef>
              <a:spcAft>
                <a:spcPts val="0"/>
              </a:spcAft>
              <a:buNone/>
            </a:pPr>
            <a:r>
              <a:rPr lang="en" sz="1000" u="sng">
                <a:solidFill>
                  <a:schemeClr val="hlink"/>
                </a:solidFill>
                <a:hlinkClick r:id="rId13"/>
              </a:rPr>
              <a:t>https://docs.google.com/spreadsheets/d/1UEKt-AhBPgMDF33Mkd8itPlFO-t8kZR40ZvIgm27QZE/pubhtml</a:t>
            </a:r>
            <a:endParaRPr sz="1000"/>
          </a:p>
          <a:p>
            <a:pPr indent="0" lvl="0" marL="0" rtl="0" algn="l">
              <a:spcBef>
                <a:spcPts val="0"/>
              </a:spcBef>
              <a:spcAft>
                <a:spcPts val="0"/>
              </a:spcAft>
              <a:buNone/>
            </a:pPr>
            <a:r>
              <a:rPr lang="en" sz="1000" u="sng">
                <a:solidFill>
                  <a:schemeClr val="hlink"/>
                </a:solidFill>
                <a:hlinkClick r:id="rId14"/>
              </a:rPr>
              <a:t>https://docs.google.com/spreadsheets/d/1UEKt-AhBPgMDF33Mkd8itPlFO-t8kZR40ZvIgm27QZE/pub</a:t>
            </a:r>
            <a:endParaRPr sz="1000"/>
          </a:p>
          <a:p>
            <a:pPr indent="0" lvl="0" marL="0" rtl="0" algn="l">
              <a:spcBef>
                <a:spcPts val="0"/>
              </a:spcBef>
              <a:spcAft>
                <a:spcPts val="0"/>
              </a:spcAft>
              <a:buNone/>
            </a:pPr>
            <a:r>
              <a:rPr lang="en" sz="1000" u="sng">
                <a:solidFill>
                  <a:schemeClr val="hlink"/>
                </a:solidFill>
                <a:hlinkClick r:id="rId15"/>
              </a:rPr>
              <a:t>https://docs.google.com/spreadsheets/d/1UEKt-AhBPgMDF33Mkd8itPlFO-t8kZR40ZvIgm27QZE/view</a:t>
            </a:r>
            <a:endParaRPr sz="1000"/>
          </a:p>
          <a:p>
            <a:pPr indent="0" lvl="0" marL="0" rtl="0" algn="l">
              <a:spcBef>
                <a:spcPts val="0"/>
              </a:spcBef>
              <a:spcAft>
                <a:spcPts val="0"/>
              </a:spcAft>
              <a:buNone/>
            </a:pPr>
            <a:r>
              <a:rPr lang="en" sz="1000" u="sng">
                <a:solidFill>
                  <a:schemeClr val="hlink"/>
                </a:solidFill>
                <a:hlinkClick r:id="rId16"/>
              </a:rPr>
              <a:t>https://docs.google.com/forms/d/1Vb0GfGRNs9E82XCbgjgh-WRZnYukVD6et0LuUwh-ISQ/edit?usp=sharing</a:t>
            </a:r>
            <a:endParaRPr sz="1000"/>
          </a:p>
          <a:p>
            <a:pPr indent="0" lvl="0" marL="0" rtl="0" algn="l">
              <a:spcBef>
                <a:spcPts val="0"/>
              </a:spcBef>
              <a:spcAft>
                <a:spcPts val="0"/>
              </a:spcAft>
              <a:buNone/>
            </a:pPr>
            <a:r>
              <a:rPr lang="en" sz="1000" u="sng">
                <a:solidFill>
                  <a:schemeClr val="hlink"/>
                </a:solidFill>
                <a:hlinkClick r:id="rId17"/>
              </a:rPr>
              <a:t>https://docs.google.com/drawings/d/1UV6JJowxl5lU1TsgQ-eztXNbpWq6SfvrghbzS9dD6Xo/edit?usp=sharing</a:t>
            </a:r>
            <a:endParaRPr sz="1000"/>
          </a:p>
          <a:p>
            <a:pPr indent="0" lvl="0" marL="0" rtl="0" algn="l">
              <a:spcBef>
                <a:spcPts val="0"/>
              </a:spcBef>
              <a:spcAft>
                <a:spcPts val="0"/>
              </a:spcAft>
              <a:buNone/>
            </a:pPr>
            <a:r>
              <a:rPr lang="en" sz="1000" u="sng">
                <a:solidFill>
                  <a:schemeClr val="hlink"/>
                </a:solidFill>
                <a:hlinkClick r:id="rId18"/>
              </a:rPr>
              <a:t>https://drive.google.com/file/d/1Ub_baxN1yIKa7z6PHbWKiQ5Hv3QmkYdb/view?usp=drivesdk</a:t>
            </a:r>
            <a:endParaRPr sz="1000"/>
          </a:p>
          <a:p>
            <a:pPr indent="0" lvl="0" marL="0" rtl="0" algn="l">
              <a:spcBef>
                <a:spcPts val="0"/>
              </a:spcBef>
              <a:spcAft>
                <a:spcPts val="0"/>
              </a:spcAft>
              <a:buNone/>
            </a:pPr>
            <a:r>
              <a:rPr lang="en" sz="1000" u="sng">
                <a:solidFill>
                  <a:schemeClr val="hlink"/>
                </a:solidFill>
                <a:hlinkClick r:id="rId19"/>
              </a:rPr>
              <a:t>https://sites.google.com/view/culvercityphotoboothrentals/home</a:t>
            </a:r>
            <a:endParaRPr sz="1000"/>
          </a:p>
          <a:p>
            <a:pPr indent="0" lvl="0" marL="0" rtl="0" algn="l">
              <a:spcBef>
                <a:spcPts val="0"/>
              </a:spcBef>
              <a:spcAft>
                <a:spcPts val="0"/>
              </a:spcAft>
              <a:buNone/>
            </a:pPr>
            <a:r>
              <a:rPr lang="en" sz="1000" u="sng">
                <a:solidFill>
                  <a:schemeClr val="hlink"/>
                </a:solidFill>
                <a:hlinkClick r:id="rId20"/>
              </a:rPr>
              <a:t>https://docs.google.com/document/d/12yCBV9QYnLrYezSh-OGexx2zeqpDxGvxIpQ-58wzC54/edit?usp=sharing</a:t>
            </a:r>
            <a:endParaRPr sz="1000"/>
          </a:p>
          <a:p>
            <a:pPr indent="0" lvl="0" marL="0" rtl="0" algn="l">
              <a:spcBef>
                <a:spcPts val="0"/>
              </a:spcBef>
              <a:spcAft>
                <a:spcPts val="0"/>
              </a:spcAft>
              <a:buNone/>
            </a:pPr>
            <a:r>
              <a:rPr lang="en" sz="1000" u="sng">
                <a:solidFill>
                  <a:schemeClr val="hlink"/>
                </a:solidFill>
                <a:hlinkClick r:id="rId21"/>
              </a:rPr>
              <a:t>https://docs.google.com/document/d/12yCBV9QYnLrYezSh-OGexx2zeqpDxGvxIpQ-58wzC54/pub</a:t>
            </a:r>
            <a:endParaRPr sz="1000"/>
          </a:p>
          <a:p>
            <a:pPr indent="0" lvl="0" marL="0" rtl="0" algn="l">
              <a:spcBef>
                <a:spcPts val="0"/>
              </a:spcBef>
              <a:spcAft>
                <a:spcPts val="0"/>
              </a:spcAft>
              <a:buNone/>
            </a:pPr>
            <a:r>
              <a:rPr lang="en" sz="1000" u="sng">
                <a:solidFill>
                  <a:schemeClr val="hlink"/>
                </a:solidFill>
                <a:hlinkClick r:id="rId22"/>
              </a:rPr>
              <a:t>https://docs.google.com/document/d/12yCBV9QYnLrYezSh-OGexx2zeqpDxGvxIpQ-58wzC54/view</a:t>
            </a:r>
            <a:endParaRPr sz="1000"/>
          </a:p>
          <a:p>
            <a:pPr indent="0" lvl="0" marL="0" rtl="0" algn="l">
              <a:spcBef>
                <a:spcPts val="0"/>
              </a:spcBef>
              <a:spcAft>
                <a:spcPts val="0"/>
              </a:spcAft>
              <a:buNone/>
            </a:pPr>
            <a:r>
              <a:rPr lang="en" sz="1000" u="sng">
                <a:solidFill>
                  <a:schemeClr val="hlink"/>
                </a:solidFill>
                <a:hlinkClick r:id="rId23"/>
              </a:rPr>
              <a:t>https://docs.google.com/presentation/d/1VYNJuHT3tDFexIO9HXg2FurP4rSPntnaHDT75nVkkEM/edit?usp=sharing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https://docs.google.com/presentation/d/1VYNJuHT3tDFexIO9HXg2FurP4rSPntnaHDT75nVkkEM/pub?start=true&amp;loop=true&amp;delayms=3000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https://docs.google.com/presentation/d/1VYNJuHT3tDFexIO9HXg2FurP4rSPntnaHDT75nVkkEM/view</a:t>
            </a:r>
            <a:endParaRPr sz="1000"/>
          </a:p>
          <a:p>
            <a:pPr indent="0" lvl="0" marL="0" rtl="0" algn="l">
              <a:spcBef>
                <a:spcPts val="0"/>
              </a:spcBef>
              <a:spcAft>
                <a:spcPts val="0"/>
              </a:spcAft>
              <a:buNone/>
            </a:pPr>
            <a:r>
              <a:rPr lang="en" sz="1000" u="sng">
                <a:solidFill>
                  <a:schemeClr val="hlink"/>
                </a:solidFill>
                <a:hlinkClick r:id="rId26"/>
              </a:rPr>
              <a:t>https://docs.google.com/presentation/d/1VYNJuHT3tDFexIO9HXg2FurP4rSPntnaHDT75nVkkEM/htmlpresent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SLIDES_API1190688649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SLIDES_API1190688649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renting a photo booth near Culver City</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1190688649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1190688649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1190688649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1190688649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1190688649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1190688649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renting a photo booth near Culver City</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1190688649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1190688649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1190688649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1190688649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Photo Booth Rental Orange County15700 Belshire Ave, Norwalk, CA 90650(562) 303-9926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1190688649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1190688649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1190688649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1190688649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1190688649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1190688649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renting a photo booth near Culver City</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luckyfrogphotos.com/culvercityphotobooth.html" TargetMode="External"/></Relationships>
</file>

<file path=ppt/slides/_rels/slide10.xml.rels><?xml version="1.0" encoding="UTF-8" standalone="yes"?><Relationships xmlns="http://schemas.openxmlformats.org/package/2006/relationships"><Relationship Id="rId20" Type="http://schemas.openxmlformats.org/officeDocument/2006/relationships/hyperlink" Target="https://sites.google.com/view/culvercityphotoboothrentals/home" TargetMode="External"/><Relationship Id="rId22" Type="http://schemas.openxmlformats.org/officeDocument/2006/relationships/hyperlink" Target="https://docs.google.com/document/d/12yCBV9QYnLrYezSh-OGexx2zeqpDxGvxIpQ-58wzC54/pub" TargetMode="External"/><Relationship Id="rId21" Type="http://schemas.openxmlformats.org/officeDocument/2006/relationships/hyperlink" Target="https://docs.google.com/document/d/12yCBV9QYnLrYezSh-OGexx2zeqpDxGvxIpQ-58wzC54/edit?usp=sharing" TargetMode="External"/><Relationship Id="rId24" Type="http://schemas.openxmlformats.org/officeDocument/2006/relationships/hyperlink" Target="https://docs.google.com/presentation/d/1VYNJuHT3tDFexIO9HXg2FurP4rSPntnaHDT75nVkkEM/edit?usp=sharing" TargetMode="External"/><Relationship Id="rId23" Type="http://schemas.openxmlformats.org/officeDocument/2006/relationships/hyperlink" Target="https://docs.google.com/document/d/12yCBV9QYnLrYezSh-OGexx2zeqpDxGvxIpQ-58wzC54/view"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www.luckyfrogphotos.com/culvercityphotobooth.html" TargetMode="External"/><Relationship Id="rId4" Type="http://schemas.openxmlformats.org/officeDocument/2006/relationships/hyperlink" Target="https://drive.google.com/drive/folders/1BoYg4-HVD8HVYWgk4HoNSaNiO57ayxRe?usp=sharing" TargetMode="External"/><Relationship Id="rId9" Type="http://schemas.openxmlformats.org/officeDocument/2006/relationships/hyperlink" Target="https://drive.google.com/drive/folders/1KkFoaDUZUNADbDICj1O5sXpt5bhgFSOv?usp=sharing" TargetMode="External"/><Relationship Id="rId26" Type="http://schemas.openxmlformats.org/officeDocument/2006/relationships/hyperlink" Target="https://docs.google.com/presentation/d/1VYNJuHT3tDFexIO9HXg2FurP4rSPntnaHDT75nVkkEM/view" TargetMode="External"/><Relationship Id="rId25" Type="http://schemas.openxmlformats.org/officeDocument/2006/relationships/hyperlink" Target="https://docs.google.com/presentation/d/1VYNJuHT3tDFexIO9HXg2FurP4rSPntnaHDT75nVkkEM/pub?start=true&amp;loop=true&amp;delayms=3000" TargetMode="External"/><Relationship Id="rId28" Type="http://schemas.openxmlformats.org/officeDocument/2006/relationships/hyperlink" Target="https://docs.google.com/presentation/d/1VYNJuHT3tDFexIO9HXg2FurP4rSPntnaHDT75nVkkEM/edit?usp=drivesdk" TargetMode="External"/><Relationship Id="rId27" Type="http://schemas.openxmlformats.org/officeDocument/2006/relationships/hyperlink" Target="https://docs.google.com/presentation/d/1VYNJuHT3tDFexIO9HXg2FurP4rSPntnaHDT75nVkkEM/htmlpresent" TargetMode="External"/><Relationship Id="rId5" Type="http://schemas.openxmlformats.org/officeDocument/2006/relationships/hyperlink" Target="https://news.google.com/rss/search?q=videobooth" TargetMode="External"/><Relationship Id="rId6" Type="http://schemas.openxmlformats.org/officeDocument/2006/relationships/hyperlink" Target="https://drive.google.com/drive/folders/1qt9pIrCMSukcoSDI8AMezRyzxAsiloJO?usp=sharing" TargetMode="External"/><Relationship Id="rId29" Type="http://schemas.openxmlformats.org/officeDocument/2006/relationships/image" Target="../media/image3.png"/><Relationship Id="rId7" Type="http://schemas.openxmlformats.org/officeDocument/2006/relationships/hyperlink" Target="https://drive.google.com/drive/folders/1xa7bCphon4tC73TLvf-S0nNzjAmubM2H?usp=sharing" TargetMode="External"/><Relationship Id="rId8" Type="http://schemas.openxmlformats.org/officeDocument/2006/relationships/hyperlink" Target="https://drive.google.com/drive/folders/1uHGuQpZ0PPkI-1H74leIdko7hXIMXBO1?usp=sharing" TargetMode="External"/><Relationship Id="rId11" Type="http://schemas.openxmlformats.org/officeDocument/2006/relationships/hyperlink" Target="https://drive.google.com/file/d/1pk3MIMgL3RwYAW_xASSBvH08mq0KTdLE/view?usp=sharing" TargetMode="External"/><Relationship Id="rId10" Type="http://schemas.openxmlformats.org/officeDocument/2006/relationships/hyperlink" Target="https://drive.google.com/file/d/1t33hvFbsi4sSFSNdR8g74m5ACVKQUi0g/view?usp=sharing" TargetMode="External"/><Relationship Id="rId13" Type="http://schemas.openxmlformats.org/officeDocument/2006/relationships/hyperlink" Target="https://docs.google.com/spreadsheet/pub?key=1UEKt-AhBPgMDF33Mkd8itPlFO-t8kZR40ZvIgm27QZE" TargetMode="External"/><Relationship Id="rId12" Type="http://schemas.openxmlformats.org/officeDocument/2006/relationships/hyperlink" Target="https://docs.google.com/spreadsheets/d/1UEKt-AhBPgMDF33Mkd8itPlFO-t8kZR40ZvIgm27QZE/edit?usp=sharing" TargetMode="External"/><Relationship Id="rId15" Type="http://schemas.openxmlformats.org/officeDocument/2006/relationships/hyperlink" Target="https://docs.google.com/spreadsheets/d/1UEKt-AhBPgMDF33Mkd8itPlFO-t8kZR40ZvIgm27QZE/pub" TargetMode="External"/><Relationship Id="rId14" Type="http://schemas.openxmlformats.org/officeDocument/2006/relationships/hyperlink" Target="https://docs.google.com/spreadsheets/d/1UEKt-AhBPgMDF33Mkd8itPlFO-t8kZR40ZvIgm27QZE/pubhtml" TargetMode="External"/><Relationship Id="rId17" Type="http://schemas.openxmlformats.org/officeDocument/2006/relationships/hyperlink" Target="https://docs.google.com/forms/d/1Vb0GfGRNs9E82XCbgjgh-WRZnYukVD6et0LuUwh-ISQ/edit?usp=sharing" TargetMode="External"/><Relationship Id="rId16" Type="http://schemas.openxmlformats.org/officeDocument/2006/relationships/hyperlink" Target="https://docs.google.com/spreadsheets/d/1UEKt-AhBPgMDF33Mkd8itPlFO-t8kZR40ZvIgm27QZE/view" TargetMode="External"/><Relationship Id="rId19" Type="http://schemas.openxmlformats.org/officeDocument/2006/relationships/hyperlink" Target="https://drive.google.com/file/d/1Ub_baxN1yIKa7z6PHbWKiQ5Hv3QmkYdb/view?usp=drivesdk" TargetMode="External"/><Relationship Id="rId18" Type="http://schemas.openxmlformats.org/officeDocument/2006/relationships/hyperlink" Target="https://docs.google.com/drawings/d/1UV6JJowxl5lU1TsgQ-eztXNbpWq6SfvrghbzS9dD6Xo/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VYNJuHT3tDFexIO9HXg2FurP4rSPntnaHDT75nVkkEM/edit?usp=drivesdk"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7LllWbcsav0" TargetMode="External"/><Relationship Id="rId5" Type="http://schemas.openxmlformats.org/officeDocument/2006/relationships/image" Target="../media/image1.jpg"/><Relationship Id="rId6" Type="http://schemas.openxmlformats.org/officeDocument/2006/relationships/hyperlink" Target="https://docs.google.com/presentation/d/1VYNJuHT3tDFexIO9HXg2FurP4rSPntnaHDT75nVkkEM/edit?usp=drivesdk" TargetMode="External"/><Relationship Id="rId7"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gg9HqdfCNPU" TargetMode="External"/><Relationship Id="rId5" Type="http://schemas.openxmlformats.org/officeDocument/2006/relationships/image" Target="../media/image4.jpg"/><Relationship Id="rId6" Type="http://schemas.openxmlformats.org/officeDocument/2006/relationships/hyperlink" Target="https://docs.google.com/presentation/d/1VYNJuHT3tDFexIO9HXg2FurP4rSPntnaHDT75nVkkEM/edit?usp=drivesdk" TargetMode="External"/><Relationship Id="rId7"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oqjwKz3NvlY" TargetMode="External"/><Relationship Id="rId5" Type="http://schemas.openxmlformats.org/officeDocument/2006/relationships/image" Target="../media/image2.jpg"/><Relationship Id="rId6" Type="http://schemas.openxmlformats.org/officeDocument/2006/relationships/hyperlink" Target="https://docs.google.com/presentation/d/1VYNJuHT3tDFexIO9HXg2FurP4rSPntnaHDT75nVkkEM/edit?usp=drivesdk" TargetMode="External"/><Relationship Id="rId7"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sRroGoy86Gs" TargetMode="External"/><Relationship Id="rId5" Type="http://schemas.openxmlformats.org/officeDocument/2006/relationships/image" Target="../media/image8.jpg"/><Relationship Id="rId6" Type="http://schemas.openxmlformats.org/officeDocument/2006/relationships/hyperlink" Target="https://docs.google.com/presentation/d/1VYNJuHT3tDFexIO9HXg2FurP4rSPntnaHDT75nVkkEM/edit?usp=drivesdk" TargetMode="External"/><Relationship Id="rId7"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www.luckyfrogphotos.com/culvercityphotobooth.html" TargetMode="External"/><Relationship Id="rId4" Type="http://schemas.openxmlformats.org/officeDocument/2006/relationships/hyperlink" Target="http://www.youtube.com/watch?v=qlzCxiTrIDk" TargetMode="External"/><Relationship Id="rId5" Type="http://schemas.openxmlformats.org/officeDocument/2006/relationships/image" Target="../media/image1.jpg"/><Relationship Id="rId6" Type="http://schemas.openxmlformats.org/officeDocument/2006/relationships/hyperlink" Target="https://docs.google.com/presentation/d/1VYNJuHT3tDFexIO9HXg2FurP4rSPntnaHDT75nVkkEM/edit?usp=drivesdk" TargetMode="External"/><Relationship Id="rId7"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hyperlink" Target="https://www.luckyfrogphotos.com/culvercityphotobooth.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culvercityphotoboothrentals/home" TargetMode="Externa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www.luckyfrogphotos.com/culvercityphotobooth.html"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luckyfrogphotos.com/culvercityphotobooth.html" TargetMode="External"/><Relationship Id="rId4" Type="http://schemas.openxmlformats.org/officeDocument/2006/relationships/hyperlink" Target="https://docs.google.com/presentation/d/1VYNJuHT3tDFexIO9HXg2FurP4rSPntnaHDT75nVkkEM/edit?usp=drivesdk" TargetMode="External"/><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VYNJuHT3tDFexIO9HXg2FurP4rSPntnaHDT75nVkkEM/edit?usp=drivesdk"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VYNJuHT3tDFexIO9HXg2FurP4rSPntnaHDT75nVkkEM/edit?usp=drivesdk"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www.luckyfrogphotos.com/culvercityphotobooth.html" TargetMode="External"/><Relationship Id="rId4" Type="http://schemas.openxmlformats.org/officeDocument/2006/relationships/image" Target="../media/image6.jpg"/><Relationship Id="rId5" Type="http://schemas.openxmlformats.org/officeDocument/2006/relationships/hyperlink" Target="https://docs.google.com/presentation/d/1VYNJuHT3tDFexIO9HXg2FurP4rSPntnaHDT75nVkkEM/edit?usp=drivesdk" TargetMode="External"/><Relationship Id="rId6"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www.luckyfrogphotos.com/culvercityphotobooth.html" TargetMode="External"/><Relationship Id="rId4" Type="http://schemas.openxmlformats.org/officeDocument/2006/relationships/image" Target="../media/image9.jpg"/><Relationship Id="rId5" Type="http://schemas.openxmlformats.org/officeDocument/2006/relationships/hyperlink" Target="https://docs.google.com/presentation/d/1VYNJuHT3tDFexIO9HXg2FurP4rSPntnaHDT75nVkkEM/edit?usp=drivesdk" TargetMode="External"/><Relationship Id="rId6"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presentation/d/1VYNJuHT3tDFexIO9HXg2FurP4rSPntnaHDT75nVkkEM/edit?usp=drivesdk" TargetMode="Externa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renting a photo booth near Culver City</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12" name="Google Shape;11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spreadsheet</a:t>
            </a:r>
            <a:endParaRPr sz="700"/>
          </a:p>
          <a:p>
            <a:pPr indent="0" lvl="0" marL="0" rtl="0" algn="l">
              <a:lnSpc>
                <a:spcPct val="1000"/>
              </a:lnSpc>
              <a:spcBef>
                <a:spcPts val="1000"/>
              </a:spcBef>
              <a:spcAft>
                <a:spcPts val="0"/>
              </a:spcAft>
              <a:buNone/>
            </a:pPr>
            <a:r>
              <a:rPr lang="en" sz="700" u="sng">
                <a:solidFill>
                  <a:schemeClr val="hlink"/>
                </a:solidFill>
                <a:hlinkClick r:id="rId13"/>
              </a:rPr>
              <a:t>spreadsheet key</a:t>
            </a:r>
            <a:endParaRPr sz="700"/>
          </a:p>
          <a:p>
            <a:pPr indent="0" lvl="0" marL="0" rtl="0" algn="l">
              <a:lnSpc>
                <a:spcPct val="1000"/>
              </a:lnSpc>
              <a:spcBef>
                <a:spcPts val="1000"/>
              </a:spcBef>
              <a:spcAft>
                <a:spcPts val="0"/>
              </a:spcAft>
              <a:buNone/>
            </a:pPr>
            <a:r>
              <a:rPr lang="en" sz="700" u="sng">
                <a:solidFill>
                  <a:schemeClr val="hlink"/>
                </a:solidFill>
                <a:hlinkClick r:id="rId14"/>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5"/>
              </a:rPr>
              <a:t>spreadsheet pub</a:t>
            </a:r>
            <a:endParaRPr sz="700"/>
          </a:p>
          <a:p>
            <a:pPr indent="0" lvl="0" marL="0" rtl="0" algn="l">
              <a:lnSpc>
                <a:spcPct val="1000"/>
              </a:lnSpc>
              <a:spcBef>
                <a:spcPts val="1000"/>
              </a:spcBef>
              <a:spcAft>
                <a:spcPts val="0"/>
              </a:spcAft>
              <a:buNone/>
            </a:pPr>
            <a:r>
              <a:rPr lang="en" sz="700" u="sng">
                <a:solidFill>
                  <a:schemeClr val="hlink"/>
                </a:solidFill>
                <a:hlinkClick r:id="rId16"/>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7"/>
              </a:rPr>
              <a:t>form</a:t>
            </a:r>
            <a:endParaRPr sz="700"/>
          </a:p>
          <a:p>
            <a:pPr indent="0" lvl="0" marL="0" rtl="0" algn="l">
              <a:lnSpc>
                <a:spcPct val="1000"/>
              </a:lnSpc>
              <a:spcBef>
                <a:spcPts val="1000"/>
              </a:spcBef>
              <a:spcAft>
                <a:spcPts val="0"/>
              </a:spcAft>
              <a:buNone/>
            </a:pPr>
            <a:r>
              <a:rPr lang="en" sz="700" u="sng">
                <a:solidFill>
                  <a:schemeClr val="hlink"/>
                </a:solidFill>
                <a:hlinkClick r:id="rId18"/>
              </a:rPr>
              <a:t>drawing</a:t>
            </a:r>
            <a:endParaRPr sz="700"/>
          </a:p>
          <a:p>
            <a:pPr indent="0" lvl="0" marL="0" rtl="0" algn="l">
              <a:lnSpc>
                <a:spcPct val="1000"/>
              </a:lnSpc>
              <a:spcBef>
                <a:spcPts val="1000"/>
              </a:spcBef>
              <a:spcAft>
                <a:spcPts val="0"/>
              </a:spcAft>
              <a:buNone/>
            </a:pPr>
            <a:r>
              <a:rPr lang="en" sz="700" u="sng">
                <a:solidFill>
                  <a:schemeClr val="hlink"/>
                </a:solidFill>
                <a:hlinkClick r:id="rId19"/>
              </a:rPr>
              <a:t>image</a:t>
            </a:r>
            <a:endParaRPr sz="700"/>
          </a:p>
          <a:p>
            <a:pPr indent="0" lvl="0" marL="0" rtl="0" algn="l">
              <a:lnSpc>
                <a:spcPct val="1000"/>
              </a:lnSpc>
              <a:spcBef>
                <a:spcPts val="1000"/>
              </a:spcBef>
              <a:spcAft>
                <a:spcPts val="0"/>
              </a:spcAft>
              <a:buNone/>
            </a:pPr>
            <a:r>
              <a:rPr lang="en" sz="700" u="sng">
                <a:solidFill>
                  <a:schemeClr val="hlink"/>
                </a:solidFill>
                <a:hlinkClick r:id="rId20"/>
              </a:rPr>
              <a:t>image link</a:t>
            </a:r>
            <a:endParaRPr sz="700"/>
          </a:p>
          <a:p>
            <a:pPr indent="0" lvl="0" marL="0" rtl="0" algn="l">
              <a:lnSpc>
                <a:spcPct val="1000"/>
              </a:lnSpc>
              <a:spcBef>
                <a:spcPts val="1000"/>
              </a:spcBef>
              <a:spcAft>
                <a:spcPts val="0"/>
              </a:spcAft>
              <a:buNone/>
            </a:pPr>
            <a:r>
              <a:rPr lang="en" sz="700" u="sng">
                <a:solidFill>
                  <a:schemeClr val="hlink"/>
                </a:solidFill>
                <a:hlinkClick r:id="rId21"/>
              </a:rPr>
              <a:t>document</a:t>
            </a:r>
            <a:endParaRPr sz="700"/>
          </a:p>
          <a:p>
            <a:pPr indent="0" lvl="0" marL="0" rtl="0" algn="l">
              <a:lnSpc>
                <a:spcPct val="1000"/>
              </a:lnSpc>
              <a:spcBef>
                <a:spcPts val="1000"/>
              </a:spcBef>
              <a:spcAft>
                <a:spcPts val="0"/>
              </a:spcAft>
              <a:buNone/>
            </a:pPr>
            <a:r>
              <a:rPr lang="en" sz="700" u="sng">
                <a:solidFill>
                  <a:schemeClr val="hlink"/>
                </a:solidFill>
                <a:hlinkClick r:id="rId22"/>
              </a:rPr>
              <a:t>document pub</a:t>
            </a:r>
            <a:endParaRPr sz="700"/>
          </a:p>
          <a:p>
            <a:pPr indent="0" lvl="0" marL="0" rtl="0" algn="l">
              <a:lnSpc>
                <a:spcPct val="1000"/>
              </a:lnSpc>
              <a:spcBef>
                <a:spcPts val="1000"/>
              </a:spcBef>
              <a:spcAft>
                <a:spcPts val="0"/>
              </a:spcAft>
              <a:buNone/>
            </a:pPr>
            <a:r>
              <a:rPr lang="en" sz="700" u="sng">
                <a:solidFill>
                  <a:schemeClr val="hlink"/>
                </a:solidFill>
                <a:hlinkClick r:id="rId23"/>
              </a:rPr>
              <a:t>document view</a:t>
            </a:r>
            <a:endParaRPr sz="700"/>
          </a:p>
          <a:p>
            <a:pPr indent="0" lvl="0" marL="0" rtl="0" algn="l">
              <a:lnSpc>
                <a:spcPct val="1000"/>
              </a:lnSpc>
              <a:spcBef>
                <a:spcPts val="1000"/>
              </a:spcBef>
              <a:spcAft>
                <a:spcPts val="0"/>
              </a:spcAft>
              <a:buNone/>
            </a:pPr>
            <a:r>
              <a:rPr lang="en" sz="700" u="sng">
                <a:solidFill>
                  <a:schemeClr val="hlink"/>
                </a:solidFill>
                <a:hlinkClick r:id="rId24"/>
              </a:rPr>
              <a:t>presentation</a:t>
            </a:r>
            <a:endParaRPr sz="700"/>
          </a:p>
          <a:p>
            <a:pPr indent="0" lvl="0" marL="0" rtl="0" algn="l">
              <a:lnSpc>
                <a:spcPct val="1000"/>
              </a:lnSpc>
              <a:spcBef>
                <a:spcPts val="1000"/>
              </a:spcBef>
              <a:spcAft>
                <a:spcPts val="1000"/>
              </a:spcAft>
              <a:buNone/>
            </a:pPr>
            <a:r>
              <a:t/>
            </a:r>
            <a:endParaRPr/>
          </a:p>
        </p:txBody>
      </p:sp>
      <p:sp>
        <p:nvSpPr>
          <p:cNvPr id="113" name="Google Shape;113;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6"/>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 html</a:t>
            </a:r>
            <a:endParaRPr sz="700"/>
          </a:p>
          <a:p>
            <a:pPr indent="0" lvl="0" marL="0" rtl="0" algn="l">
              <a:lnSpc>
                <a:spcPct val="1000"/>
              </a:lnSpc>
              <a:spcBef>
                <a:spcPts val="1000"/>
              </a:spcBef>
              <a:spcAft>
                <a:spcPts val="1000"/>
              </a:spcAft>
              <a:buNone/>
            </a:pPr>
            <a:r>
              <a:t/>
            </a:r>
            <a:endParaRPr/>
          </a:p>
        </p:txBody>
      </p:sp>
      <p:pic>
        <p:nvPicPr>
          <p:cNvPr descr="renting a photo booth near Culver City" id="114" name="Google Shape;114;p22" title="renting a photo booth near Culver City">
            <a:hlinkClick r:id="rId28"/>
          </p:cNvPr>
          <p:cNvPicPr preferRelativeResize="0"/>
          <p:nvPr/>
        </p:nvPicPr>
        <p:blipFill>
          <a:blip r:embed="rId29">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20" name="Google Shape;120;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renting a photo booth near Culver City" id="121" name="Google Shape;121;p23" title="renting a photo booth near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27" name="Google Shape;127;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enting a photo booth near Culver City" id="128" name="Google Shape;128;p24" title="renting a photo booth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34" name="Google Shape;134;p25">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enting a photo booth near Culver City" id="135" name="Google Shape;135;p25" title="renting a photo booth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1" name="Google Shape;141;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enting a photo booth near Culver City" id="142" name="Google Shape;142;p26" title="renting a photo booth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48" name="Google Shape;148;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enting a photo booth near Culver City" id="149" name="Google Shape;149;p27" title="renting a photo booth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https://www.luckyfrogphotos.com/culvercityphotobooth.html</a:t>
            </a:r>
            <a:endParaRPr/>
          </a:p>
        </p:txBody>
      </p:sp>
      <p:pic>
        <p:nvPicPr>
          <p:cNvPr id="155" name="Google Shape;155;p28">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renting a photo booth near Culver City" id="156" name="Google Shape;156;p28" title="renting a photo booth near Culver City">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9"/>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renting a photo booth near Culver City</a:t>
            </a:r>
            <a:endParaRPr b="1">
              <a:solidFill>
                <a:srgbClr val="A8D673"/>
              </a:solidFill>
              <a:latin typeface="Poppins"/>
              <a:ea typeface="Poppins"/>
              <a:cs typeface="Poppins"/>
              <a:sym typeface="Poppins"/>
            </a:endParaRPr>
          </a:p>
        </p:txBody>
      </p:sp>
      <p:sp>
        <p:nvSpPr>
          <p:cNvPr id="162" name="Google Shape;162;p29"/>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https://www.luckyfrogphotos.com/culvercityphotobooth.html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renting a photo booth near Culver City" id="60" name="Google Shape;60;p14" title="renting a photo booth near Culver City">
            <a:hlinkClick r:id="rId3"/>
          </p:cNvPr>
          <p:cNvPicPr preferRelativeResize="0"/>
          <p:nvPr/>
        </p:nvPicPr>
        <p:blipFill>
          <a:blip r:embed="rId4">
            <a:alphaModFix/>
          </a:blip>
          <a:stretch>
            <a:fillRect/>
          </a:stretch>
        </p:blipFill>
        <p:spPr>
          <a:xfrm>
            <a:off x="1143001" y="1"/>
            <a:ext cx="6857999"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renting a photo booth near Culver City" id="65" name="Google Shape;65;p15" title="renting a photo booth near Culver City">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renting a photo booth near Culver City</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Just like Dining out, not all 360 video booth rentals close San Gabriel are similar. subsequent to our best atmosphere photo booth services, we hand crafted the best vibes spinner platform and slow pastime video gear to create distinct your slomo Videos are the best in al of San Gabriel and the 626 area. Our get into air Photo Booths, Selfie Stations, Video booths and 360 Photo Booths are in reality one of a kind, and are crafted using and no-one else the best materials something like Los Angeles. Unlike the subjugate feel made in China booths that are a dime a dozen, our unique booths are handcrafted, professionally made and will look fabulous at your next-door thing roughly speaking San Gabriel. Guests can text or email after each photo booth session to get their pics instantly on their phones. Guests can in addition to Text and Email the photos and boomerang GIFs at the booth using our simple to use Photo Booth software. We deserted use the best atmosphere multimedia equipment that offers the best for goings-on in Los Angeles and provide High-end past social media integration and {} we are a photo entertainment company that specializes in studio lighting techniques. Our photo booth Pictures are the highest setting in Los Angeles and all of tawny County, are in focus and positive behind proper studio lighting. We afterward come up with the money for the definitely best in unique or custom options to customize the print designs using your brand, logo and theme. We have a huge selection of backdrops that are some of the finest available, and will have enough money a great and fun quirk to interest for any occasion Our 360 booths are a good ice breaker for guests here in the San Gabriel Valley, and we have a bunch of every other looks to be the same your 626 event. Also, the customer bolster experience we meet the expense of guaranteed to create your corporate event, wedding or further occasion unforgettable, and to save the photo booth fun for you and your guests. Lastly, though creating lasting memories, we will create certain youll acquire lab-quality photos from the gate air photo booth. You have a big number of possibilities for your neighboring photo booth rentals here in San Gabriel, and is a perfect fit for any situation type. Our Photo booths create a customized experience for any event,and Best Photo Booths Fun For every Ages and we award Winning serve that is unmatched. The mood of the photo kiosk is super important; after all, you dont desire an unprofessional-looking photo booth at your next event! We struggle to present our customers a wonderful photo experience and we are Southern California's premier special event photo booth company, lucky Frog Photo Booth is the Los Angeles and orangey County area's premier photo booth rental company that is tailor-made for interest and photo entertainment. Each concern has its lasting memories, and we will create certain everything gets custom tailored to your issue needs. Our 360 Photo Booth is definitely unique and handcrafted in the USA, and will grow upon a unique supplement to just approximately any event: We will be happy to wander you through the booking process, we will go as far as humanly attainable to make your situation happen.</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t/>
            </a:r>
            <a:endParaRPr sz="800">
              <a:solidFill>
                <a:schemeClr val="dk2"/>
              </a:solidFill>
            </a:endParaRPr>
          </a:p>
          <a:p>
            <a:pPr indent="0" lvl="0" marL="0" rtl="0" algn="l">
              <a:spcBef>
                <a:spcPts val="0"/>
              </a:spcBef>
              <a:spcAft>
                <a:spcPts val="0"/>
              </a:spcAft>
              <a:buNone/>
            </a:pPr>
            <a:r>
              <a:rPr lang="en" sz="800">
                <a:solidFill>
                  <a:schemeClr val="dk2"/>
                </a:solidFill>
              </a:rPr>
              <a:t>A GIF is a fun, short, looping video clip that is fun to make, and animates a series of photos into one moving picture. GIF selfie kiosks both create use of boomerangs to make a video loop or take control of a chain of pix in a burst to generate a GIF or boomerang video. {} {} Photo kiosks will permit more dealings in the same way as your celebration visitors and create a sharable video that everybody can enjoy instantly. Slow-mo changes anything in the video, as a result even a little occupation can see super cool. like many other technologies, a slo mo video was back reserved lonesome for film studios, however it has now made its pretension to a photo booth rental. {} {} Relive captured situation videos together along taking into account your contacts or publish the videos online for all your followers to enjoy.Choose the maximum adequate place on your video booth setup; usually a propos 15 ft x 15 ft works great. {} Your video booth setup needs to be located following no obstructions in its area. Our 360 photo booth rental is more than just a enjoyable approach freshen photo booth; It will offer a unique video experience and permit you to invade your concern in a sum up new way. {} Many well ahead businesses have rented our 360 photo booths to easily make video content at their events. {} {} {}&amp;nbsp;Regardless of the concern type, the 360 video booth gives a one-of-a-kind experience for any event; Thanksgiving Parties, Office get-togethers, Corporate Functions, family Christmas parties, Company Parties, Holiday Events, Santa Celebrations, Hanukkah Parties just to pronounce a few. {} Your intention should be to offer thing guests an experience they can easily part and renting a 360 photo booth help is one of the most fun ways for you to level stirring any event. In the age of Tiktock and stories, video content is taking higher than social media, gone lots more incorporation coming from a video publish vs photos. subsequently many tawny County concern planners these days, you may be wondering how to take over a rushed video at your matter for attendees to share instantly. After put it on some research, you may have realized that hiring a professional video team is too costly and the production become old takes weeks if not months to build mood video content. Using huge video lights, production equipment, and the production team that runs them can be very intimidating to the participants who are not used to monster in tummy of a professional camera. Our Viral Video Photo Booth is the ideal solution for yellow County business planners who infatuation to create fascinating user-generated videos for social media and fabricate them in real time. Social Media is all approximately work things fast, and lets incline it, not everyone is a wiz at creating branded videos gone their phones. Our Viral Video Photo Booth is the ideal method that provides a convenient pretension to instantly take over buzz-worthy video clips at event events, weddings, and parties. Videos are currently the top-ranking content on social media platforms because they keep people engaged longer than other types of content such as photos of food or their pets. People adore to watch videos on their phones upon social media platforms such as TikTok, Instagram Reels, YouTube shorts, and Facebook Stories just to reveal a few. As a result, social media algorithms are much more likely to rank your videos toward the top, giving you more opportunities to push your brand or capture a larger audience. {} A video photo booth will engross your guest in imitation of feel party entertainment and offer them the opportunity to part blithe supplementary content past your company branding. {} Our viral video photo booth allows you to engage following your guests in a whole supplementary pretentiousness by capturing videos using fun and interactive kiosks at your concern rather than a large video production crew. Our viral video photo booth provides a unique video experience that can be set stirring at alternative types of undertakings including your next: Birthday Party, Brand Activation, OC Corporate Event, yellowish-brown County Red carpet Gala, Wedding, Baby Shower, Wedding Anniversary, raptness Party or OC Bridal Shower.</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https://www.luckyfrogphotos.com/culvercityphotobooth.html</a:t>
            </a:r>
            <a:endParaRPr sz="1000">
              <a:solidFill>
                <a:schemeClr val="dk2"/>
              </a:solidFill>
            </a:endParaRPr>
          </a:p>
        </p:txBody>
      </p:sp>
      <p:pic>
        <p:nvPicPr>
          <p:cNvPr descr="renting a photo booth near Culver City" id="73" name="Google Shape;73;p16" title="renting a photo booth near Culver City">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Photo Booth Rental Orange County</a:t>
            </a:r>
            <a:endParaRPr sz="1000"/>
          </a:p>
          <a:p>
            <a:pPr indent="0" lvl="0" marL="0" rtl="0" algn="l">
              <a:spcBef>
                <a:spcPts val="0"/>
              </a:spcBef>
              <a:spcAft>
                <a:spcPts val="0"/>
              </a:spcAft>
              <a:buNone/>
            </a:pPr>
            <a:r>
              <a:rPr lang="en" sz="1000"/>
              <a:t>15700 Belshire Ave, Norwalk, CA 90650</a:t>
            </a:r>
            <a:endParaRPr sz="1000"/>
          </a:p>
          <a:p>
            <a:pPr indent="0" lvl="0" marL="0" rtl="0" algn="l">
              <a:spcBef>
                <a:spcPts val="0"/>
              </a:spcBef>
              <a:spcAft>
                <a:spcPts val="0"/>
              </a:spcAft>
              <a:buNone/>
            </a:pPr>
            <a:r>
              <a:rPr lang="en" sz="1000"/>
              <a:t>(562) 303-9926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renting a photo booth near Culver City" id="80" name="Google Shape;80;p17" title="renting a photo booth near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renting a photo booth near Culver City</a:t>
            </a:r>
            <a:endParaRPr sz="800"/>
          </a:p>
          <a:p>
            <a:pPr indent="0" lvl="0" marL="0" rtl="0" algn="l">
              <a:spcBef>
                <a:spcPts val="0"/>
              </a:spcBef>
              <a:spcAft>
                <a:spcPts val="0"/>
              </a:spcAft>
              <a:buNone/>
            </a:pPr>
            <a:r>
              <a:t/>
            </a:r>
            <a:endParaRPr sz="800"/>
          </a:p>
        </p:txBody>
      </p:sp>
      <p:pic>
        <p:nvPicPr>
          <p:cNvPr descr="renting a photo booth near Culver City" id="87" name="Google Shape;87;p18" title="renting a photo booth near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Just subsequently Dining out, not every 360 video booth rentals near San Gabriel are similar. subsequent to our best character photo booth services, we hand crafted the best feel spinner platform and slow motion video gear to make definite your slomo Videos are the best in al of San Gabriel and the 626 area. Our log on freshen Photo Booths, Selfie Stations, Video booths and 360 Photo Booths are truly one of a kind, and are crafted using lonely the best materials more or less Los Angeles. Unlike the demean vibes made in China booths that are a dime a dozen, our unique booths are handcrafted, professionally made and will see astonishing at your next-door issue in the region of San Gabriel. Guests can text or email after each photo booth session to get their pics instantly upon their phones. Guests can moreover Text and Email the photos and boomerang GIFs at the booth using our easy to use Photo Booth software. We on your own use the best vibes multimedia equipment that offers the best for events in Los Angeles and manage to pay for High-end in the manner of social media integration and {} we are a photo entertainment company that specializes in studio lighting techniques. Our photo booth Pictures are the highest feel in Los Angeles and all of ocher County, are in focus and positive past proper studio lighting. We as a consequence offer the unquestionably best in unique or custom options to customize the print designs using your brand, logo and theme. We have a big selection of backdrops that are some of the finest available, and will come up with the money for a good and fun artifice to please for any occasion Our 360 booths are a great ice breaker for guests here in the San Gabriel Valley, and we have a bunch of exchange looks to allow your 626 event. Also, the customer give support to experience we meet the expense of guaranteed to create your corporate event, wedding or further occasion unforgettable, and to keep the photo booth fun for you and your guests. Lastly, while creating lasting memories, we will create distinct youll acquire lab-quality photos from the contact freshen photo booth. You have a huge number of possibilities for your next-door photo booth rentals here in San Gabriel, and is a absolute fit for any thing type. Our Photo booths create a customized experience for any event,&#10;and Best Photo Booths Fun For all Ages and we praise Winning sustain that is unmatched. The character of the photo kiosk is super important; after all, you dont desire an unprofessional-looking photo booth at your next event! We wrestle to come up with the money for our customers a astounding photo experience and we are Southern California's premier special concern photo booth company, lucky Frog Photo Booth is the Los Angeles and orange County area's premier photo booth rental company that is tailor-made for fascination and photo entertainment. Each matter has its lasting memories, and we will make clear all gets custom tailored to your concern needs. Our 360 Photo Booth is completely unique and handcrafted in the USA, and will build up upon a unique adjunct to just not quite any event: We will be glad to mosey you through the booking process, we will go as far away as humanly doable to create your issue happen.&#10;&#10;&#10;&#10;&#10;&#10;&#10;&#10;&#10;&#10;&#10;&#10;A GIF is a fun, short, looping video clip that is fun to make, and animates a series of photos into one heartwarming picture. GIF selfie kiosks both create use of boomerangs to create a video loop or invade a chain of pix in a burst to generate a GIF or boomerang video. {} {} Photo kiosks will permit more interaction taking into account your celebration visitors and make a sharable video that everybody can enjoy instantly. Slow-mo changes everything in the video, so even a little doings can look super cool. later than many additional technologies, a slo mo video was since reserved isolated for film studios, however it has now made its quirk to a photo booth rental. {} {} Relive captured issue videos together along subsequent to your links or proclaim the videos online for every your cronies to enjoy.&#10;Choose the maximum adequate place on your video booth setup; usually in this area 15 ft x 15 ft works great. {} Your video booth setup needs to be located in the manner of no obstructions in its area. Our 360 photo booth rental is more than just a within acceptable limits edit ventilate photo booth; It will allow a unique video experience and allow you to invade your thing in a total additional way. {} Many unconventional businesses have rented our 360 photo booths to easily create video content at their events. {} {} {} &#10;Regardless of the event type, the 360 video booth gives a one-of-a-kind experience for any event; Thanksgiving Parties, Office get-togethers, Corporate Functions, intimates Christmas parties, Company Parties, Holiday Events, Santa Celebrations, Hanukkah Parties just to pronounce a few. {} Your aspiration should be to have the funds for issue guests an experience they can easily ration and renting a 360 photo booth bolster is one of the most fun ways for you to level going on any event. In the age of Tiktock and stories, video content is taking over social media, afterward lots more assimilation coming from a video make known vs photos. past many ocher County thing planners these days, you may be wondering how to take possession of a rude video at your concern for attendees to ration instantly. After fake some research, you may have realized that hiring a professional video team is too expensive and the production grow old takes weeks if not months to produce character video content. Using big video lights, production equipment, and the production team that runs them can be utterly intimidating to the participants who are not used to living thing in belly of a professional camera. Our Viral Video Photo Booth is the ideal solution for yellow County event planners who craving to create interesting user-generated videos for social media and fabricate them in real time. Social Media is all more or less discharge duty things fast, and lets point it, not everyone is a wiz at creating branded videos in imitation of their phones. Our Viral Video Photo Booth is the ideal method that provides a convenient pretension to instantly take possession of buzz-worthy video clips at thing events, weddings, and parties. Videos are currently the top-ranking content on social media platforms because they save people engaged longer than new types of content such as photos of food or their pets. People adore to watch videos upon their phones upon social media platforms such as TikTok, Instagram Reels, YouTube shorts, and Facebook Stories just to make known a few. As a result, social media algorithms are much more likely to rank your videos toward the top, giving you more opportunities to make known your brand or appropriate a larger audience. {} A video photo booth will engross your guest next character party entertainment and have enough money them the opportunity to share open other content in the same way as your company branding. {} Our viral video photo booth allows you to engage subsequent to your guests in a combination other pretentiousness by capturing videos using fun and interactive kiosks at your business rather than a large video production crew. Our viral video photo booth provides a unique video experience that can be set happening at rotate types of endeavors including your next: Birthday Party, Brand Activation, OC Corporate Event, orange County Red carpet Gala, Wedding, Baby Shower, Wedding Anniversary, incorporation Party or OC Bridal Shower.&#10;" id="92" name="Google Shape;92;p19" title="renting a photo booth near Culver City">
            <a:hlinkClick r:id="rId3"/>
          </p:cNvPr>
          <p:cNvPicPr preferRelativeResize="0"/>
          <p:nvPr/>
        </p:nvPicPr>
        <p:blipFill>
          <a:blip r:embed="rId4">
            <a:alphaModFix/>
          </a:blip>
          <a:stretch>
            <a:fillRect/>
          </a:stretch>
        </p:blipFill>
        <p:spPr>
          <a:xfrm>
            <a:off x="2000250" y="0"/>
            <a:ext cx="5143500" cy="5143500"/>
          </a:xfrm>
          <a:prstGeom prst="rect">
            <a:avLst/>
          </a:prstGeom>
          <a:noFill/>
          <a:ln>
            <a:noFill/>
          </a:ln>
        </p:spPr>
      </p:pic>
      <p:pic>
        <p:nvPicPr>
          <p:cNvPr descr="renting a photo booth near Culver City" id="93" name="Google Shape;93;p19" title="renting a photo booth near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Just subsequently Dining out, not every 360 video booth rentals near San Gabriel are similar. subsequent to our best character photo booth services, we hand crafted the best feel spinner platform and slow motion video gear to make definite your slomo Videos are the best in al of San Gabriel and the 626 area. Our log on freshen Photo Booths, Selfie Stations, Video booths and 360 Photo Booths are truly one of a kind, and are crafted using lonely the best materials more or less Los Angeles. Unlike the demean vibes made in China booths that are a dime a dozen, our unique booths are handcrafted, professionally made and will see astonishing at your next-door issue in the region of San Gabriel. Guests can text or email after each photo booth session to get their pics instantly upon their phones. Guests can moreover Text and Email the photos and boomerang GIFs at the booth using our easy to use Photo Booth software. We on your own use the best vibes multimedia equipment that offers the best for events in Los Angeles and manage to pay for High-end in the manner of social media integration and {} we are a photo entertainment company that specializes in studio lighting techniques. Our photo booth Pictures are the highest feel in Los Angeles and all of ocher County, are in focus and positive past proper studio lighting. We as a consequence offer the unquestionably best in unique or custom options to customize the print designs using your brand, logo and theme. We have a big selection of backdrops that are some of the finest available, and will come up with the money for a good and fun artifice to please for any occasion Our 360 booths are a great ice breaker for guests here in the San Gabriel Valley, and we have a bunch of exchange looks to allow your 626 event. Also, the customer give support to experience we meet the expense of guaranteed to create your corporate event, wedding or further occasion unforgettable, and to keep the photo booth fun for you and your guests. Lastly, while creating lasting memories, we will create distinct youll acquire lab-quality photos from the contact freshen photo booth. You have a huge number of possibilities for your next-door photo booth rentals here in San Gabriel, and is a absolute fit for any thing type. Our Photo booths create a customized experience for any event,&#10;and Best Photo Booths Fun For all Ages and we praise Winning sustain that is unmatched. The character of the photo kiosk is super important; after all, you dont desire an unprofessional-looking photo booth at your next event! We wrestle to come up with the money for our customers a astounding photo experience and we are Southern California's premier special concern photo booth company, lucky Frog Photo Booth is the Los Angeles and orange County area's premier photo booth rental company that is tailor-made for fascination and photo entertainment. Each matter has its lasting memories, and we will make clear all gets custom tailored to your concern needs. Our 360 Photo Booth is completely unique and handcrafted in the USA, and will build up upon a unique adjunct to just not quite any event: We will be glad to mosey you through the booking process, we will go as far away as humanly doable to create your issue happen.&#10;&#10;&#10;&#10;&#10;&#10;&#10;&#10;&#10;&#10;&#10;&#10;A GIF is a fun, short, looping video clip that is fun to make, and animates a series of photos into one heartwarming picture. GIF selfie kiosks both create use of boomerangs to create a video loop or invade a chain of pix in a burst to generate a GIF or boomerang video. {} {} Photo kiosks will permit more interaction taking into account your celebration visitors and make a sharable video that everybody can enjoy instantly. Slow-mo changes everything in the video, so even a little doings can look super cool. later than many additional technologies, a slo mo video was since reserved isolated for film studios, however it has now made its quirk to a photo booth rental. {} {} Relive captured issue videos together along subsequent to your links or proclaim the videos online for every your cronies to enjoy.&#10;Choose the maximum adequate place on your video booth setup; usually in this area 15 ft x 15 ft works great. {} Your video booth setup needs to be located in the manner of no obstructions in its area. Our 360 photo booth rental is more than just a within acceptable limits edit ventilate photo booth; It will allow a unique video experience and allow you to invade your thing in a total additional way. {} Many unconventional businesses have rented our 360 photo booths to easily create video content at their events. {} {} {} &#10;Regardless of the event type, the 360 video booth gives a one-of-a-kind experience for any event; Thanksgiving Parties, Office get-togethers, Corporate Functions, intimates Christmas parties, Company Parties, Holiday Events, Santa Celebrations, Hanukkah Parties just to pronounce a few. {} Your aspiration should be to have the funds for issue guests an experience they can easily ration and renting a 360 photo booth bolster is one of the most fun ways for you to level going on any event. In the age of Tiktock and stories, video content is taking over social media, afterward lots more assimilation coming from a video make known vs photos. past many ocher County thing planners these days, you may be wondering how to take possession of a rude video at your concern for attendees to ration instantly. After fake some research, you may have realized that hiring a professional video team is too expensive and the production grow old takes weeks if not months to produce character video content. Using big video lights, production equipment, and the production team that runs them can be utterly intimidating to the participants who are not used to living thing in belly of a professional camera. Our Viral Video Photo Booth is the ideal solution for yellow County event planners who craving to create interesting user-generated videos for social media and fabricate them in real time. Social Media is all more or less discharge duty things fast, and lets point it, not everyone is a wiz at creating branded videos in imitation of their phones. Our Viral Video Photo Booth is the ideal method that provides a convenient pretension to instantly take possession of buzz-worthy video clips at thing events, weddings, and parties. Videos are currently the top-ranking content on social media platforms because they save people engaged longer than new types of content such as photos of food or their pets. People adore to watch videos upon their phones upon social media platforms such as TikTok, Instagram Reels, YouTube shorts, and Facebook Stories just to make known a few. As a result, social media algorithms are much more likely to rank your videos toward the top, giving you more opportunities to make known your brand or appropriate a larger audience. {} A video photo booth will engross your guest next character party entertainment and have enough money them the opportunity to share open other content in the same way as your company branding. {} Our viral video photo booth allows you to engage subsequent to your guests in a combination other pretentiousness by capturing videos using fun and interactive kiosks at your business rather than a large video production crew. Our viral video photo booth provides a unique video experience that can be set happening at rotate types of endeavors including your next: Birthday Party, Brand Activation, OC Corporate Event, orange County Red carpet Gala, Wedding, Baby Shower, Wedding Anniversary, incorporation Party or OC Bridal Shower.&#10;" id="98" name="Google Shape;98;p20" title="renting a photo booth near Culver City">
            <a:hlinkClick r:id="rId3"/>
          </p:cNvPr>
          <p:cNvPicPr preferRelativeResize="0"/>
          <p:nvPr/>
        </p:nvPicPr>
        <p:blipFill>
          <a:blip r:embed="rId4">
            <a:alphaModFix/>
          </a:blip>
          <a:stretch>
            <a:fillRect/>
          </a:stretch>
        </p:blipFill>
        <p:spPr>
          <a:xfrm>
            <a:off x="1714500" y="814388"/>
            <a:ext cx="5715000" cy="3514725"/>
          </a:xfrm>
          <a:prstGeom prst="rect">
            <a:avLst/>
          </a:prstGeom>
          <a:noFill/>
          <a:ln>
            <a:noFill/>
          </a:ln>
        </p:spPr>
      </p:pic>
      <p:pic>
        <p:nvPicPr>
          <p:cNvPr descr="renting a photo booth near Culver City" id="99" name="Google Shape;99;p20" title="renting a photo booth near Culver City">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05" name="Google Shape;105;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renting a photo booth near Culver City" id="106" name="Google Shape;106;p21" title="renting a photo booth near Culver City">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